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2c142c163_0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c2c142c16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n</a:t>
            </a:r>
            <a:endParaRPr/>
          </a:p>
        </p:txBody>
      </p:sp>
      <p:sp>
        <p:nvSpPr>
          <p:cNvPr id="70" name="Google Shape;70;g2c2c142c163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ed60d6b8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5ed60d6b81_0_3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ed60d6b8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5ed60d6b81_0_1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60d6b8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5ed60d6b81_0_10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1ef7f87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61ef7f8738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4edf5a1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04edf5a1f0_0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4ef2b4b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04ef2b4b49_0_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5088bb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05088bb954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5088bb9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05088bb954_0_1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5542790a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55542790a8_0_2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ed60d6b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5ed60d6b81_0_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ed60d6b8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5ed60d6b81_0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16744420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6167444204_0_7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hyperlink" Target="https://www.youtube.com/watch?v=o4VLUmY8a9E&amp;t=78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drive/folders/1jGWotAP7jdiDtgWCpH-Z5UOiPDT5dWlj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nettoplcsim.sourceforge.net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nettoplcsim.sourceforge.net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hyperlink" Target="https://www.kepserverexopc.com/?gad_source=1&amp;gad_campaignid=272281482&amp;gbraid=0AAAAADjhpbYBF2FIRwQ8JtemHKVgOcoM3&amp;gclid=Cj0KCQjw5ubABhDIARIsAHMighaHJrCTi8AtMj8SUbx06rHax7ApiUP-75-T6cW-gjbV_ZE-oa_ctVMaAo2eEALw_wc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41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373050" y="1911600"/>
            <a:ext cx="11445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200">
                <a:solidFill>
                  <a:schemeClr val="dk1"/>
                </a:solidFill>
              </a:rPr>
              <a:t>OT LABORATEGI BIRTUALAK</a:t>
            </a:r>
            <a:endParaRPr b="1" sz="5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739781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7391350" y="116632"/>
            <a:ext cx="1296000" cy="7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/>
        </p:nvSpPr>
        <p:spPr>
          <a:xfrm>
            <a:off x="373050" y="3105763"/>
            <a:ext cx="11194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s-ES" sz="3700">
                <a:latin typeface="Calibri"/>
                <a:ea typeface="Calibri"/>
                <a:cs typeface="Calibri"/>
                <a:sym typeface="Calibri"/>
              </a:rPr>
              <a:t>4.-PLC Siemens Birtuala 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latin typeface="Calibri"/>
                <a:ea typeface="Calibri"/>
                <a:cs typeface="Calibri"/>
                <a:sym typeface="Calibri"/>
              </a:rPr>
              <a:t>(Tia Portal+PLCSIM+NetTOPLC &gt; Keepserver &gt; Factory)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0" name="Google Shape;160;p17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1372125" y="3429000"/>
            <a:ext cx="102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 sare Birtuala (3 Tia Portal+PLCSIM+NetTOPLC &gt; Keepserver &gt;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7" name="Google Shape;167;p18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00" y="2398400"/>
            <a:ext cx="8316081" cy="353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1372125" y="1884088"/>
            <a:ext cx="10226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 sare Birtuala (2 Tia Portal+PLCSIM+NetTOPLC &gt; Keepserver &gt;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Egin ????</a:t>
            </a:r>
            <a:endParaRPr b="1" sz="2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5" name="Google Shape;175;p19"/>
          <p:cNvSpPr txBox="1"/>
          <p:nvPr>
            <p:ph type="title"/>
          </p:nvPr>
        </p:nvSpPr>
        <p:spPr>
          <a:xfrm>
            <a:off x="1289175" y="1163250"/>
            <a:ext cx="1039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ES"/>
              <a:t>Ingurune desberdinak eta ezaugarriak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1372125" y="1884088"/>
            <a:ext cx="10226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Siemens  sare Birtuala (2 Tia Portal+PLCSIM+NetTOPLC &gt; Keepserver &gt; Factory)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Egin </a:t>
            </a:r>
            <a:r>
              <a:rPr b="1" lang="es-E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1" sz="2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125" y="3021613"/>
            <a:ext cx="309562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50" y="2807288"/>
            <a:ext cx="314325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9150" y="2550800"/>
            <a:ext cx="36671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6750" y="4532000"/>
            <a:ext cx="4483601" cy="18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5725" y="4149125"/>
            <a:ext cx="790078" cy="8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1372125" y="1890500"/>
            <a:ext cx="10226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3.4 PLC Siemens  sare Birtuala ( Tia Portal OPC server+PLCSIM Advance &gt;  Factory client)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*Ez da frogatu</a:t>
            </a:r>
            <a:endParaRPr sz="2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372350" y="1087525"/>
            <a:ext cx="1066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3.-PLC Siemens Birtuala (Tia Portal+PLCSIM  &gt;  Factory)</a:t>
            </a: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899" y="2485950"/>
            <a:ext cx="2478008" cy="353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5307" y="2550800"/>
            <a:ext cx="3552693" cy="315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71325"/>
            <a:ext cx="5550101" cy="312193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4420200" y="5964925"/>
            <a:ext cx="167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Video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5702500" y="5964925"/>
            <a:ext cx="326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PLCSIM ADVANCE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177850" y="795125"/>
            <a:ext cx="1201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4.-PLC Siemens Birtuala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(Tia Portal+PLCSIM+NetTOPLC &gt; Keepserver &gt; Factory)</a:t>
            </a:r>
            <a:endParaRPr/>
          </a:p>
        </p:txBody>
      </p:sp>
      <p:sp>
        <p:nvSpPr>
          <p:cNvPr id="84" name="Google Shape;84;p9"/>
          <p:cNvSpPr txBox="1"/>
          <p:nvPr/>
        </p:nvSpPr>
        <p:spPr>
          <a:xfrm>
            <a:off x="1294963" y="4573225"/>
            <a:ext cx="9002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Konpartitutako fitxategiak</a:t>
            </a: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Tia Portal proiektua V18.    Factory IO eszenatoki sinplea.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Kepserver fitxategia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Kepserver , NetToPLC instalableak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7800" y="2256113"/>
            <a:ext cx="69532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9650" y="3963150"/>
            <a:ext cx="2394550" cy="252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8850" y="1850375"/>
            <a:ext cx="4261370" cy="4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3" name="Google Shape;93;p10"/>
          <p:cNvSpPr txBox="1"/>
          <p:nvPr>
            <p:ph type="title"/>
          </p:nvPr>
        </p:nvSpPr>
        <p:spPr>
          <a:xfrm>
            <a:off x="177850" y="795125"/>
            <a:ext cx="1201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4.-PLC Siemens Birtuala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(Tia Portal+PLCSIM+NetTOPLC &gt; Keepserver &gt; Factory)</a:t>
            </a:r>
            <a:endParaRPr/>
          </a:p>
        </p:txBody>
      </p:sp>
      <p:pic>
        <p:nvPicPr>
          <p:cNvPr id="94" name="Google Shape;94;p1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400" y="1839513"/>
            <a:ext cx="7265724" cy="4297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/>
          <p:nvPr/>
        </p:nvSpPr>
        <p:spPr>
          <a:xfrm>
            <a:off x="7035875" y="5864100"/>
            <a:ext cx="18519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Descarga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925" y="2207750"/>
            <a:ext cx="26479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925" y="3212125"/>
            <a:ext cx="3638301" cy="204654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 txBox="1"/>
          <p:nvPr/>
        </p:nvSpPr>
        <p:spPr>
          <a:xfrm>
            <a:off x="1182225" y="5727200"/>
            <a:ext cx="1757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Descarga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"/>
          <p:cNvSpPr txBox="1"/>
          <p:nvPr/>
        </p:nvSpPr>
        <p:spPr>
          <a:xfrm>
            <a:off x="9684350" y="2194125"/>
            <a:ext cx="24549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1- Tia Portal ireki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2- NetToPLCsim ireki ,</a:t>
            </a:r>
            <a:r>
              <a:rPr lang="es-ES" sz="1200">
                <a:latin typeface="Calibri"/>
                <a:ea typeface="Calibri"/>
                <a:cs typeface="Calibri"/>
                <a:sym typeface="Calibri"/>
              </a:rPr>
              <a:t>ez konfiguratu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3- PLCSIM exekutatu Tia Portal bidez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4- NetToPLCsim konfiguratu , abiatu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5- Factory erabili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5" name="Google Shape;105;p11"/>
          <p:cNvSpPr txBox="1"/>
          <p:nvPr>
            <p:ph type="title"/>
          </p:nvPr>
        </p:nvSpPr>
        <p:spPr>
          <a:xfrm>
            <a:off x="177850" y="795125"/>
            <a:ext cx="1201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4.-PLC Siemens Birtuala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(Tia Portal+PLCSIM+NetTOPLC &gt; Keepserver &gt; Factory)</a:t>
            </a:r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476" y="3500950"/>
            <a:ext cx="4595970" cy="26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263" y="3466413"/>
            <a:ext cx="3401223" cy="26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66425"/>
            <a:ext cx="3149125" cy="2434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7275" y="1908888"/>
            <a:ext cx="6149188" cy="15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838" y="5218625"/>
            <a:ext cx="12096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60013" y="4418250"/>
            <a:ext cx="9906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2300" y="5726325"/>
            <a:ext cx="1543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4876" y="1814725"/>
            <a:ext cx="3062251" cy="3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177850" y="795125"/>
            <a:ext cx="1201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4.-PLC Siemens Birtuala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(Tia Portal+PLCSIM+NetTOPLC &gt; Keepserver &gt; Factory)</a:t>
            </a:r>
            <a:endParaRPr/>
          </a:p>
        </p:txBody>
      </p:sp>
      <p:pic>
        <p:nvPicPr>
          <p:cNvPr id="120" name="Google Shape;12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800" y="4202687"/>
            <a:ext cx="8436259" cy="21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450" y="1739213"/>
            <a:ext cx="7241313" cy="187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848" y="2072125"/>
            <a:ext cx="39704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8" name="Google Shape;128;p13"/>
          <p:cNvSpPr txBox="1"/>
          <p:nvPr>
            <p:ph type="title"/>
          </p:nvPr>
        </p:nvSpPr>
        <p:spPr>
          <a:xfrm>
            <a:off x="177850" y="795125"/>
            <a:ext cx="1201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4.-PLC Siemens Birtuala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(Tia Portal+PLCSIM+NetTOPLC &gt; Keepserver &gt; Factory)</a:t>
            </a:r>
            <a:endParaRPr/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250" y="2178500"/>
            <a:ext cx="4215601" cy="39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178500"/>
            <a:ext cx="6912750" cy="37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6" name="Google Shape;136;p14"/>
          <p:cNvSpPr txBox="1"/>
          <p:nvPr>
            <p:ph type="title"/>
          </p:nvPr>
        </p:nvSpPr>
        <p:spPr>
          <a:xfrm>
            <a:off x="177850" y="795125"/>
            <a:ext cx="1201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4.-PLC Siemens Birtuala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(Tia Portal+PLCSIM+NetTOPLC &gt; Keepserver &gt; Factory)</a:t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0750"/>
            <a:ext cx="11885601" cy="316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3" name="Google Shape;143;p15"/>
          <p:cNvSpPr txBox="1"/>
          <p:nvPr>
            <p:ph type="title"/>
          </p:nvPr>
        </p:nvSpPr>
        <p:spPr>
          <a:xfrm>
            <a:off x="177850" y="795125"/>
            <a:ext cx="1201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4.-PLC Siemens Birtuala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(Tia Portal+PLCSIM+NetTOPLC &gt; Keepserver &gt; Factory)</a:t>
            </a:r>
            <a:endParaRPr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50" y="1739225"/>
            <a:ext cx="8431662" cy="4764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150714" y="801533"/>
            <a:ext cx="1182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2400"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168" y="2817433"/>
            <a:ext cx="5092031" cy="286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184" y="2982633"/>
            <a:ext cx="1425313" cy="14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7852" y="1904400"/>
            <a:ext cx="2984108" cy="422854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312992" y="1600000"/>
            <a:ext cx="66546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2"/>
                </a:solidFill>
              </a:rPr>
              <a:t>Kepserver mugatua (+- 3 ordu; Berrabiarazi)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